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화면 슬라이드 쇼(4:3)</PresentationFormat>
  <Paragraphs>102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6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2018-03-06T02:05:59Z</dcterms:created>
  <dcterms:modified xsi:type="dcterms:W3CDTF">2018-03-06T02:05:59Z</dcterms:modified>
</cp:coreProperties>
</file>